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485" r:id="rId4"/>
    <p:sldId id="486" r:id="rId5"/>
    <p:sldId id="260" r:id="rId6"/>
    <p:sldId id="261" r:id="rId7"/>
    <p:sldId id="262" r:id="rId8"/>
    <p:sldId id="488" r:id="rId9"/>
    <p:sldId id="48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10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99DDA2-B818-4B35-82C1-3929C5E3BCCF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440B21-6A4F-4C28-9C44-B20B0A10C879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19988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85EA6F6-A8C2-BBE5-E121-142DCDED803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E75D9EC-24CB-4E61-8E25-5C1BD15EF108}" type="slidenum">
              <a:t>1</a:t>
            </a:fld>
            <a:endParaRPr lang="nl-BE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20B25093-439D-97CF-1EDF-FA2558B8FBF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8862729F-6069-DFA6-44C4-0BA48934B32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92A977E-F586-60D0-56CC-2FB822646DB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EDC1044B-0B57-4B6A-8D9B-3C3F1947B49B}" type="slidenum">
              <a:t>2</a:t>
            </a:fld>
            <a:endParaRPr lang="nl-BE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B9E371D8-5655-00A9-3301-D5610AE5469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93A0A608-2EB2-6255-40A1-42884DBAF83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F7107F8-0993-AD51-07F0-90CDA697150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C5A7C63-513C-49DF-BA7E-1CED1816815E}" type="slidenum">
              <a:t>3</a:t>
            </a:fld>
            <a:endParaRPr lang="nl-BE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C9C09C1A-497F-0A70-2392-63DCFEEC6A4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1516321F-F9DC-1880-AA3E-DF56D7FD464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76B1FAF-AC2B-378B-4BAA-EAC67A0C415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33239AE7-ECE2-43BD-98E7-51ACDC4FFD48}" type="slidenum">
              <a:t>4</a:t>
            </a:fld>
            <a:endParaRPr lang="nl-BE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517AE1C5-DAE1-0453-6D7A-4CD1E0FAA28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611E5BF2-78CD-A16C-9C93-8F36F553FCC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8C13118-801B-4A9F-DAB4-66367AF611F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3A6E1FE-4ED7-48F0-9B1C-B7032BEB0B0A}" type="slidenum">
              <a:t>5</a:t>
            </a:fld>
            <a:endParaRPr lang="nl-BE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0EE9C33F-779D-D63D-E65A-0CCEB15577C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0E650E1B-FC8C-18C7-744D-45CC2DC6090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011C539-EACD-4678-3A0A-FCE9EC20A46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0937E28-0561-466D-892A-C97D4829AC2B}" type="slidenum">
              <a:t>6</a:t>
            </a:fld>
            <a:endParaRPr lang="nl-BE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275BDEE1-0855-B13B-22A4-E4F8493E4D7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1DC23F30-338A-B86D-6A24-A67551ABBFD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54466FD-D26C-DB7E-842C-A0FE122CE88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14668D2-7703-4297-9537-3B2E595DC99D}" type="slidenum">
              <a:t>7</a:t>
            </a:fld>
            <a:endParaRPr lang="nl-BE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B8A99BF3-CCE0-455F-14B8-0E05B7EC05F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6856073E-13D9-84AD-D419-FAEDF91DB09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54466FD-D26C-DB7E-842C-A0FE122CE88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14668D2-7703-4297-9537-3B2E595DC99D}" type="slidenum">
              <a:t>8</a:t>
            </a:fld>
            <a:endParaRPr lang="nl-BE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B8A99BF3-CCE0-455F-14B8-0E05B7EC05F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6856073E-13D9-84AD-D419-FAEDF91DB09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52538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54466FD-D26C-DB7E-842C-A0FE122CE88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14668D2-7703-4297-9537-3B2E595DC99D}" type="slidenum">
              <a:t>9</a:t>
            </a:fld>
            <a:endParaRPr lang="nl-BE"/>
          </a:p>
        </p:txBody>
      </p:sp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B8A99BF3-CCE0-455F-14B8-0E05B7EC05F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6856073E-13D9-84AD-D419-FAEDF91DB09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29371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CD702-48E0-45EB-8727-F60940313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B5D7FC-B775-4FBD-86B4-EFEEDBFBB9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D6665-1EBB-4CFB-9D34-683A27168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E4138-C721-401D-87A0-E49128AE0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CE74A-B03A-4D0B-9633-E9DCF2B53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02892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D322-1ACD-498B-8CDC-632170FF6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A1C945-8E9B-454A-9609-E269F85216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D381B-77FD-4266-A09E-510EA195B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77E85-13BB-44AD-B0A4-652A176D4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97AC8-AABC-4F74-ADF1-0DEC692E7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61304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46AC95-C98F-4853-9D3F-5270402CFF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AC5B94-AD1F-4123-8E0A-3569B0901C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E52E9-9009-4B3D-A560-3745F6481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11606-AE6D-43F3-B9F1-D715BFA0A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3E32A-3200-4CFB-808E-46DF107CA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24063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EA90F-3754-41EB-B41B-1A826EB3D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87F50-414C-4EB8-BF7B-2F4CA3E99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3BFA7-495F-47AC-BE64-5B832B2C7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66EB2-6D92-4831-A754-79F046EAC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335CF-3867-4BF9-BEF0-63152564A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02342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75919-3009-4801-8A6A-C24D0EB4F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E2686A-59A2-41FD-B89D-E5A02AF92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2090B9-D0F5-44CC-BE05-60694BFB9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4E5C1-952E-4925-AE71-770CC9D21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E10D6-403E-493E-8E78-973FC4263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81487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A800F-8D8E-47FA-A39C-96CF2A9C9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0A384-A958-4B93-84D5-52ABD8F24D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FF71E4-ED76-4995-A37F-B1D94F3811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BAB273-0073-425F-B136-6D6B9C966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EFF267-5F4C-49BB-8486-FAA0BC4C8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2724A-26ED-4FE0-AF86-D2E7832DC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02739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AB1EB-2AA8-47DA-A9CC-3CA52B01F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E1EC9-54E2-4A5D-AAEC-55BA0F73B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1F85F-0929-4809-893C-382C42EF9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5438B4-97F4-4828-B2D5-F575AFA766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DF5994-4163-4B16-947E-783592CD7E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BB6960-05F1-488D-BC25-04D32C705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20D097-CD1B-429A-A0B9-460E9DED9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C42446-0215-4A42-87E6-CB08EE1B5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81551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C5B7B-90D3-4C1C-8E20-2D3EB0D47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D94833-1151-4391-9A1C-3FBF40C0B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86463C-9B5C-49D4-BC61-C272D0830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31222D-46EA-4DB1-AE0E-164B82BFB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76228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BF784-FC67-4C04-906A-C6B412E37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66DC92-68C1-42CA-80DD-EABCA8F70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C89DB-DF45-468B-A92A-3E859AD8B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36880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EF706-558D-47BB-B988-60C320E71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F341E-1E17-4D8E-9F7D-C0703D5FE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A80D55-7C73-4FB1-AA20-7824CB9F8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C9568-E072-4147-9FEA-6085ECFD1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A01EC-8D2C-400F-814F-8B0070C1F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3F5D04-D3DE-4BA4-BCC8-D45FF7CCF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12557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A421A-7CC6-41E3-B9C4-1AD7038AE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29161D-32FC-4660-B6A4-8B9F017825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AFE79A-6D5F-458D-B0F4-7CBFDF6FD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4B9BCB-32AA-48F0-993B-93B18F495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B45E70-0A63-46D9-AC59-D899D36C2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098FC7-C679-4DEA-98A6-EADA73849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2325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43C111-2C93-4948-9C37-225D8E7A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AEC07F-C67F-4A9C-B6AD-258DD82024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CB830-AEE0-4EC4-8EBC-CEBE589B23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08AA6-8286-4E9E-8448-AE74E8CB6102}" type="datetimeFigureOut">
              <a:rPr lang="nl-BE" smtClean="0"/>
              <a:t>3/11/2025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34D51-D54A-4865-A753-7C35C1279A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0DE03-113A-4C0D-B95B-0F5F07BAF7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BF9CF-6165-4BCC-98B9-730592F5D875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8442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ucdenver.edu/academics/colleges/medicalschool/departments/Radiology/About%20Us/Faculty/education-research-portal/Pages/filtbackproj.asp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IvTpW3IevI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youtube.com/watch?v=pZ7JlXagT0w" TargetMode="External"/><Relationship Id="rId4" Type="http://schemas.openxmlformats.org/officeDocument/2006/relationships/hyperlink" Target="https://www.youtube.com/watch?v=DcmL1JGoiP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ECA649-2475-4E51-34DA-26580695275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28800" y="304800"/>
            <a:ext cx="10363200" cy="1143000"/>
          </a:xfrm>
        </p:spPr>
        <p:txBody>
          <a:bodyPr/>
          <a:lstStyle/>
          <a:p>
            <a:pPr lvl="0"/>
            <a:r>
              <a:rPr lang="nl-BE" dirty="0"/>
              <a:t>Project: CT </a:t>
            </a:r>
            <a:r>
              <a:rPr lang="nl-BE" dirty="0" err="1"/>
              <a:t>Reconstruction</a:t>
            </a:r>
            <a:endParaRPr lang="nl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BC07B1-CB99-EE16-2CAA-21383DED4ED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906025" y="2063040"/>
            <a:ext cx="4777975" cy="403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50C3CB-7713-8964-588E-721885961A7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08000" y="2075163"/>
            <a:ext cx="5382061" cy="403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CEB7AB-8E70-FA33-9C81-F60BCA7372E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28800" y="304800"/>
            <a:ext cx="10363200" cy="1143000"/>
          </a:xfrm>
        </p:spPr>
        <p:txBody>
          <a:bodyPr/>
          <a:lstStyle/>
          <a:p>
            <a:pPr lvl="0"/>
            <a:r>
              <a:rPr lang="nl-BE"/>
              <a:t>X-Ray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4BCD58-24DE-CA32-1052-455CD9CE3FC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406672" y="1905000"/>
            <a:ext cx="7378656" cy="4340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A3C908-7CBB-6504-936F-7AFB8E62373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28800" y="304800"/>
            <a:ext cx="10363200" cy="1143000"/>
          </a:xfrm>
        </p:spPr>
        <p:txBody>
          <a:bodyPr/>
          <a:lstStyle/>
          <a:p>
            <a:pPr lvl="0"/>
            <a:r>
              <a:rPr lang="nl-BE"/>
              <a:t>Sinogram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FA8FA0-BDDD-5EDB-02B7-AE560892DD7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600200" y="1607220"/>
            <a:ext cx="8544119" cy="44855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9DB09D83-009D-2162-C68E-7AAEC30CCFFF}"/>
              </a:ext>
            </a:extLst>
          </p:cNvPr>
          <p:cNvSpPr txBox="1"/>
          <p:nvPr/>
        </p:nvSpPr>
        <p:spPr>
          <a:xfrm>
            <a:off x="1772378" y="6255419"/>
            <a:ext cx="8430151" cy="546704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nl-BE" sz="1633" dirty="0" err="1">
                <a:latin typeface="Liberation Sans" pitchFamily="18"/>
                <a:ea typeface="Noto Sans CJK SC Regular" pitchFamily="2"/>
                <a:cs typeface="FreeSans" pitchFamily="2"/>
                <a:hlinkClick r:id="rId4"/>
              </a:rPr>
              <a:t>From</a:t>
            </a:r>
            <a:r>
              <a:rPr lang="nl-BE" sz="1633" dirty="0">
                <a:latin typeface="Liberation Sans" pitchFamily="18"/>
                <a:ea typeface="Noto Sans CJK SC Regular" pitchFamily="2"/>
                <a:cs typeface="FreeSans" pitchFamily="2"/>
                <a:hlinkClick r:id="rId4"/>
              </a:rPr>
              <a:t>: UC Denver</a:t>
            </a:r>
            <a:endParaRPr lang="nl-BE" sz="1633" dirty="0"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45DF4C-531E-04B5-342A-61F2FECEDED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28800" y="304800"/>
            <a:ext cx="10363200" cy="1143000"/>
          </a:xfrm>
        </p:spPr>
        <p:txBody>
          <a:bodyPr/>
          <a:lstStyle/>
          <a:p>
            <a:pPr lvl="0"/>
            <a:r>
              <a:rPr lang="nl-BE"/>
              <a:t>Reconstruction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3A5DB6-1FBC-BEAA-A9EE-D99C2D2A60F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944301" y="1473850"/>
            <a:ext cx="9655683" cy="512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514A-C1E3-AE0F-8BED-DECE105D804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28800" y="304800"/>
            <a:ext cx="10363200" cy="1143000"/>
          </a:xfrm>
        </p:spPr>
        <p:txBody>
          <a:bodyPr/>
          <a:lstStyle/>
          <a:p>
            <a:pPr lvl="0"/>
            <a:r>
              <a:rPr lang="nl-BE"/>
              <a:t>Project: CT Reconstruction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CD8CCA4-7BFC-BFFE-54C7-D1D5FC9C97B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981200"/>
            <a:ext cx="10363200" cy="5181600"/>
          </a:xfrm>
        </p:spPr>
        <p:txBody>
          <a:bodyPr/>
          <a:lstStyle/>
          <a:p>
            <a:pPr>
              <a:buSzPct val="45000"/>
            </a:pPr>
            <a:r>
              <a:rPr lang="nl-BE" dirty="0"/>
              <a:t>Implementeer 2 methodes:</a:t>
            </a:r>
          </a:p>
          <a:p>
            <a:pPr lvl="1">
              <a:spcBef>
                <a:spcPts val="1286"/>
              </a:spcBef>
              <a:buSzPct val="75000"/>
              <a:buFont typeface="StarSymbol"/>
              <a:buChar char="–"/>
            </a:pPr>
            <a:r>
              <a:rPr lang="nl-BE" sz="2903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Direct </a:t>
            </a:r>
            <a:r>
              <a:rPr lang="nl-BE" sz="2903" dirty="0" err="1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Fourier</a:t>
            </a:r>
            <a:r>
              <a:rPr lang="nl-BE" sz="2903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 </a:t>
            </a:r>
            <a:r>
              <a:rPr lang="nl-BE" sz="2903" dirty="0" err="1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Reconstruction</a:t>
            </a:r>
            <a:endParaRPr lang="nl-BE" sz="2903" dirty="0">
              <a:highlight>
                <a:scrgbClr r="0" g="0" b="0">
                  <a:alpha val="0"/>
                </a:scrgbClr>
              </a:highlight>
              <a:latin typeface="Liberation Sans" pitchFamily="18"/>
            </a:endParaRPr>
          </a:p>
          <a:p>
            <a:pPr lvl="2">
              <a:spcBef>
                <a:spcPts val="1286"/>
              </a:spcBef>
              <a:buSzPct val="45000"/>
            </a:pPr>
            <a:r>
              <a:rPr lang="nl-BE" sz="2903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Gebaseerd op het </a:t>
            </a:r>
            <a:r>
              <a:rPr lang="nl-BE" sz="2903" dirty="0" err="1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Fourier</a:t>
            </a:r>
            <a:r>
              <a:rPr lang="nl-BE" sz="2903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 Slice Theorema</a:t>
            </a:r>
          </a:p>
          <a:p>
            <a:pPr lvl="3">
              <a:spcBef>
                <a:spcPts val="1286"/>
              </a:spcBef>
              <a:buSzPct val="75000"/>
              <a:buFont typeface="StarSymbol"/>
              <a:buChar char="–"/>
            </a:pPr>
            <a:r>
              <a:rPr lang="nl-BE" sz="2903" dirty="0">
                <a:highlight>
                  <a:scrgbClr r="0" g="0" b="0">
                    <a:alpha val="0"/>
                  </a:scrgbClr>
                </a:highlight>
                <a:latin typeface="Liberation Sans" pitchFamily="18"/>
                <a:hlinkClick r:id="rId3"/>
              </a:rPr>
              <a:t>https://www.youtube.com/watch?v=YIvTpW3IevI</a:t>
            </a:r>
          </a:p>
          <a:p>
            <a:pPr lvl="3">
              <a:spcBef>
                <a:spcPts val="1286"/>
              </a:spcBef>
              <a:buSzPct val="75000"/>
              <a:buFont typeface="StarSymbol"/>
              <a:buChar char="–"/>
            </a:pPr>
            <a:r>
              <a:rPr lang="nl-BE" sz="2903" dirty="0">
                <a:highlight>
                  <a:scrgbClr r="0" g="0" b="0">
                    <a:alpha val="0"/>
                  </a:scrgbClr>
                </a:highlight>
                <a:latin typeface="Liberation Sans" pitchFamily="18"/>
                <a:hlinkClick r:id="rId4"/>
              </a:rPr>
              <a:t>https://www.youtube.com/watch?v=DcmL1JGoiPs</a:t>
            </a:r>
          </a:p>
          <a:p>
            <a:pPr lvl="1">
              <a:spcBef>
                <a:spcPts val="1286"/>
              </a:spcBef>
              <a:buSzPct val="75000"/>
              <a:buFont typeface="StarSymbol"/>
              <a:buChar char="–"/>
            </a:pPr>
            <a:r>
              <a:rPr lang="nl-BE" sz="2903" dirty="0" err="1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Filtered</a:t>
            </a:r>
            <a:r>
              <a:rPr lang="nl-BE" sz="2903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 </a:t>
            </a:r>
            <a:r>
              <a:rPr lang="nl-BE" sz="2903" dirty="0" err="1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Backprojection</a:t>
            </a:r>
            <a:endParaRPr lang="nl-BE" sz="2903" dirty="0">
              <a:highlight>
                <a:scrgbClr r="0" g="0" b="0">
                  <a:alpha val="0"/>
                </a:scrgbClr>
              </a:highlight>
              <a:latin typeface="Liberation Sans" pitchFamily="18"/>
            </a:endParaRPr>
          </a:p>
          <a:p>
            <a:pPr lvl="2">
              <a:spcBef>
                <a:spcPts val="1286"/>
              </a:spcBef>
              <a:buSzPct val="45000"/>
            </a:pPr>
            <a:r>
              <a:rPr lang="nl-BE" sz="2903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‘Smeert’ de projecties uit en telt de resultaten op</a:t>
            </a:r>
          </a:p>
          <a:p>
            <a:pPr lvl="2">
              <a:spcBef>
                <a:spcPts val="1286"/>
              </a:spcBef>
              <a:buSzPct val="45000"/>
            </a:pPr>
            <a:r>
              <a:rPr lang="nl-BE" sz="2903" dirty="0">
                <a:highlight>
                  <a:scrgbClr r="0" g="0" b="0">
                    <a:alpha val="0"/>
                  </a:scrgbClr>
                </a:highlight>
                <a:latin typeface="Liberation Sans" pitchFamily="18"/>
                <a:hlinkClick r:id="rId5"/>
              </a:rPr>
              <a:t>https://www.youtube.com/watch?v=pZ7JlXagT0w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E42C38-CAF5-522E-0978-4FA062A6A40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28800" y="304800"/>
            <a:ext cx="10363200" cy="1143000"/>
          </a:xfrm>
        </p:spPr>
        <p:txBody>
          <a:bodyPr/>
          <a:lstStyle/>
          <a:p>
            <a:pPr lvl="0"/>
            <a:r>
              <a:rPr lang="nl-BE" dirty="0" err="1"/>
              <a:t>Rebinning</a:t>
            </a:r>
            <a:endParaRPr lang="nl-B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6004C4-D6D6-E39F-8C0B-70A752CF83E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635218" y="1493149"/>
            <a:ext cx="6851762" cy="5106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B286D7-DA80-FA75-7DE9-8EE30D09E9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28800" y="304800"/>
            <a:ext cx="10363200" cy="1143000"/>
          </a:xfrm>
        </p:spPr>
        <p:txBody>
          <a:bodyPr/>
          <a:lstStyle/>
          <a:p>
            <a:pPr lvl="0"/>
            <a:r>
              <a:rPr lang="nl-BE" dirty="0"/>
              <a:t>Modaliteiten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9B7CC5B-864F-1E1A-7E01-3DE51B85BC2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676400"/>
            <a:ext cx="12268200" cy="4419600"/>
          </a:xfrm>
        </p:spPr>
        <p:txBody>
          <a:bodyPr>
            <a:normAutofit/>
          </a:bodyPr>
          <a:lstStyle/>
          <a:p>
            <a:pPr lvl="0">
              <a:buSzPct val="45000"/>
              <a:buFont typeface="StarSymbol"/>
              <a:buChar char="●"/>
            </a:pPr>
            <a:r>
              <a:rPr lang="nl-BE" dirty="0"/>
              <a:t>Groepen van 2 personen:</a:t>
            </a:r>
          </a:p>
          <a:p>
            <a:pPr>
              <a:buSzPct val="45000"/>
              <a:buFont typeface="StarSymbol"/>
              <a:buChar char="●"/>
            </a:pPr>
            <a:r>
              <a:rPr lang="nl-BE" dirty="0"/>
              <a:t>Geef je groepskeuze door voor 18 November 2025, via Blackboard</a:t>
            </a:r>
          </a:p>
          <a:p>
            <a:pPr lvl="0">
              <a:buSzPct val="45000"/>
              <a:buFont typeface="StarSymbol"/>
              <a:buChar char="●"/>
            </a:pPr>
            <a:endParaRPr lang="nl-BE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B286D7-DA80-FA75-7DE9-8EE30D09E9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28800" y="304800"/>
            <a:ext cx="10363200" cy="1143000"/>
          </a:xfrm>
        </p:spPr>
        <p:txBody>
          <a:bodyPr/>
          <a:lstStyle/>
          <a:p>
            <a:pPr lvl="0"/>
            <a:r>
              <a:rPr lang="nl-BE" dirty="0"/>
              <a:t>Modaliteiten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9B7CC5B-864F-1E1A-7E01-3DE51B85BC2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676400"/>
            <a:ext cx="12039600" cy="441960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nl-BE" dirty="0"/>
              <a:t>Deadline voor indienen: 22/1/2026 voor 23:59</a:t>
            </a:r>
          </a:p>
          <a:p>
            <a:pPr lvl="1">
              <a:buSzPct val="45000"/>
              <a:buFont typeface="StarSymbol"/>
              <a:buChar char="●"/>
            </a:pPr>
            <a:r>
              <a:rPr lang="nl-BE" dirty="0"/>
              <a:t>Indienen via Blackboard</a:t>
            </a:r>
          </a:p>
          <a:p>
            <a:pPr lvl="0">
              <a:buSzPct val="45000"/>
              <a:buFont typeface="StarSymbol"/>
              <a:buChar char="●"/>
            </a:pPr>
            <a:r>
              <a:rPr lang="nl-BE" dirty="0"/>
              <a:t>Demo: op de dag van het examen (26/1/2026, namiddag)</a:t>
            </a:r>
          </a:p>
          <a:p>
            <a:pPr lvl="0">
              <a:buSzPct val="45000"/>
              <a:buFont typeface="StarSymbol"/>
              <a:buChar char="●"/>
            </a:pPr>
            <a:r>
              <a:rPr lang="nl-BE" dirty="0"/>
              <a:t>Rapportering: bevat code, resultaten en een verslag</a:t>
            </a:r>
            <a:endParaRPr lang="nl-BE" sz="2800" dirty="0"/>
          </a:p>
          <a:p>
            <a:pPr lvl="1">
              <a:buSzPct val="45000"/>
              <a:buFont typeface="StarSymbol"/>
              <a:buChar char="●"/>
            </a:pPr>
            <a:r>
              <a:rPr lang="nl-BE" sz="2103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Het verslag geeft een korte beschrijving van de inhoud van de </a:t>
            </a:r>
            <a:r>
              <a:rPr lang="nl-BE" sz="2103" dirty="0" err="1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src</a:t>
            </a:r>
            <a:r>
              <a:rPr lang="nl-BE" sz="2103" dirty="0">
                <a:highlight>
                  <a:scrgbClr r="0" g="0" b="0">
                    <a:alpha val="0"/>
                  </a:scrgbClr>
                </a:highlight>
                <a:latin typeface="Liberation Sans" pitchFamily="18"/>
              </a:rPr>
              <a:t> map, hoe het programma te gebruiken, alsook alle informatie die van belang kan zijn om het project te beoordelen. </a:t>
            </a:r>
          </a:p>
          <a:p>
            <a:pPr>
              <a:buSzPct val="45000"/>
              <a:buFont typeface="StarSymbol"/>
              <a:buChar char="●"/>
            </a:pPr>
            <a:r>
              <a:rPr lang="nl-BE" dirty="0"/>
              <a:t>Het project telt mee voor 34% van de totale score van het vak.</a:t>
            </a:r>
          </a:p>
        </p:txBody>
      </p:sp>
    </p:spTree>
    <p:extLst>
      <p:ext uri="{BB962C8B-B14F-4D97-AF65-F5344CB8AC3E}">
        <p14:creationId xmlns:p14="http://schemas.microsoft.com/office/powerpoint/2010/main" val="3307815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B286D7-DA80-FA75-7DE9-8EE30D09E9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28800" y="304800"/>
            <a:ext cx="10363200" cy="1143000"/>
          </a:xfrm>
        </p:spPr>
        <p:txBody>
          <a:bodyPr/>
          <a:lstStyle/>
          <a:p>
            <a:pPr lvl="0"/>
            <a:r>
              <a:rPr lang="nl-BE" dirty="0"/>
              <a:t>Modaliteiten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9B7CC5B-864F-1E1A-7E01-3DE51B85BC2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676400"/>
            <a:ext cx="12039600" cy="4419600"/>
          </a:xfrm>
        </p:spPr>
        <p:txBody>
          <a:bodyPr/>
          <a:lstStyle/>
          <a:p>
            <a:pPr lvl="1">
              <a:buSzPct val="45000"/>
              <a:buFont typeface="StarSymbol"/>
              <a:buChar char="●"/>
            </a:pPr>
            <a:r>
              <a:rPr lang="nl-BE" sz="2400" b="0" i="0" u="none" strike="noStrike" baseline="0" dirty="0">
                <a:latin typeface="CMBX12"/>
              </a:rPr>
              <a:t>Verplicht: 3.1 Direct </a:t>
            </a:r>
            <a:r>
              <a:rPr lang="nl-BE" sz="2400" b="0" i="0" u="none" strike="noStrike" baseline="0" dirty="0" err="1">
                <a:latin typeface="CMBX12"/>
              </a:rPr>
              <a:t>Fourier</a:t>
            </a:r>
            <a:r>
              <a:rPr lang="nl-BE" sz="2400" b="0" i="0" u="none" strike="noStrike" baseline="0" dirty="0">
                <a:latin typeface="CMBX12"/>
              </a:rPr>
              <a:t> </a:t>
            </a:r>
            <a:r>
              <a:rPr lang="nl-BE" sz="2400" b="0" i="0" u="none" strike="noStrike" baseline="0" dirty="0" err="1">
                <a:latin typeface="CMBX12"/>
              </a:rPr>
              <a:t>Reconstruction</a:t>
            </a:r>
            <a:r>
              <a:rPr lang="nl-BE" sz="2400" b="0" i="0" u="none" strike="noStrike" baseline="0" dirty="0">
                <a:latin typeface="CMBX12"/>
              </a:rPr>
              <a:t>,</a:t>
            </a:r>
            <a:r>
              <a:rPr lang="nl-BE" sz="2400" dirty="0">
                <a:latin typeface="CMBX12"/>
              </a:rPr>
              <a:t> </a:t>
            </a:r>
            <a:r>
              <a:rPr lang="nl-BE" sz="2400" b="0" i="0" u="none" strike="noStrike" baseline="0" dirty="0">
                <a:latin typeface="CMBX12"/>
              </a:rPr>
              <a:t>3.2 </a:t>
            </a:r>
            <a:r>
              <a:rPr lang="nl-BE" sz="2400" b="0" i="0" u="none" strike="noStrike" baseline="0" dirty="0" err="1">
                <a:latin typeface="CMBX12"/>
              </a:rPr>
              <a:t>Filtered</a:t>
            </a:r>
            <a:r>
              <a:rPr lang="nl-BE" sz="2400" b="0" i="0" u="none" strike="noStrike" baseline="0" dirty="0">
                <a:latin typeface="CMBX12"/>
              </a:rPr>
              <a:t> </a:t>
            </a:r>
            <a:r>
              <a:rPr lang="nl-BE" sz="2400" b="0" i="0" u="none" strike="noStrike" baseline="0" dirty="0" err="1">
                <a:latin typeface="CMBX12"/>
              </a:rPr>
              <a:t>Backprojection</a:t>
            </a:r>
            <a:r>
              <a:rPr lang="nl-BE" sz="2400" b="0" i="0" u="none" strike="noStrike" baseline="0" dirty="0">
                <a:latin typeface="CMBX12"/>
              </a:rPr>
              <a:t> </a:t>
            </a:r>
            <a:r>
              <a:rPr lang="nl-BE" sz="2400" b="0" i="0" u="none" strike="noStrike" baseline="0" dirty="0" err="1">
                <a:latin typeface="CMBX12"/>
              </a:rPr>
              <a:t>Reconstruction</a:t>
            </a:r>
            <a:r>
              <a:rPr lang="nl-BE" sz="2400" b="0" i="0" u="none" strike="noStrike" baseline="0" dirty="0">
                <a:latin typeface="CMBX12"/>
              </a:rPr>
              <a:t>, 3.3 </a:t>
            </a:r>
            <a:r>
              <a:rPr lang="nl-BE" sz="2400" b="0" i="0" u="none" strike="noStrike" baseline="0" dirty="0" err="1">
                <a:latin typeface="CMBX12"/>
              </a:rPr>
              <a:t>Rebinning</a:t>
            </a:r>
            <a:r>
              <a:rPr lang="nl-BE" sz="2400" b="0" i="0" u="none" strike="noStrike" baseline="0" dirty="0">
                <a:latin typeface="CMBX12"/>
              </a:rPr>
              <a:t>, 3.4 </a:t>
            </a:r>
            <a:r>
              <a:rPr lang="nl-BE" sz="2400" b="0" i="0" u="none" strike="noStrike" baseline="0" dirty="0" err="1">
                <a:latin typeface="CMBX12"/>
              </a:rPr>
              <a:t>Sinogram</a:t>
            </a:r>
            <a:r>
              <a:rPr lang="nl-BE" sz="2400" b="0" i="0" u="none" strike="noStrike" baseline="0" dirty="0">
                <a:latin typeface="CMBX12"/>
              </a:rPr>
              <a:t> </a:t>
            </a:r>
            <a:r>
              <a:rPr lang="nl-BE" sz="2400" b="0" i="0" u="none" strike="noStrike" baseline="0" dirty="0" err="1">
                <a:latin typeface="CMBX12"/>
              </a:rPr>
              <a:t>Generation</a:t>
            </a:r>
            <a:endParaRPr lang="nl-BE" sz="2400" dirty="0">
              <a:latin typeface="CMBX12"/>
            </a:endParaRPr>
          </a:p>
          <a:p>
            <a:pPr lvl="1">
              <a:buSzPct val="45000"/>
              <a:buFont typeface="StarSymbol"/>
              <a:buChar char="●"/>
            </a:pPr>
            <a:r>
              <a:rPr lang="nl-BE" sz="2400" dirty="0">
                <a:latin typeface="CMBX12"/>
              </a:rPr>
              <a:t>Overige = extra</a:t>
            </a:r>
          </a:p>
          <a:p>
            <a:pPr lvl="1">
              <a:buSzPct val="45000"/>
              <a:buFont typeface="StarSymbol"/>
              <a:buChar char="●"/>
            </a:pPr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EC71E6-ADB2-4FFE-AD6A-5A136EC79312}"/>
              </a:ext>
            </a:extLst>
          </p:cNvPr>
          <p:cNvSpPr txBox="1"/>
          <p:nvPr/>
        </p:nvSpPr>
        <p:spPr>
          <a:xfrm flipH="1">
            <a:off x="1007744" y="4667250"/>
            <a:ext cx="1267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Testdata, bronmateriaal e.d. beschikbaar op </a:t>
            </a:r>
            <a:r>
              <a:rPr lang="nl-BE" dirty="0" err="1"/>
              <a:t>BlackBoard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554096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221</Words>
  <Application>Microsoft Office PowerPoint</Application>
  <PresentationFormat>Widescreen</PresentationFormat>
  <Paragraphs>38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CMBX12</vt:lpstr>
      <vt:lpstr>Liberation Sans</vt:lpstr>
      <vt:lpstr>StarSymbol</vt:lpstr>
      <vt:lpstr>Office Theme</vt:lpstr>
      <vt:lpstr>Project: CT Reconstruction</vt:lpstr>
      <vt:lpstr>X-Ray</vt:lpstr>
      <vt:lpstr>Sinogram</vt:lpstr>
      <vt:lpstr>Reconstruction</vt:lpstr>
      <vt:lpstr>Project: CT Reconstruction</vt:lpstr>
      <vt:lpstr>Rebinning</vt:lpstr>
      <vt:lpstr>Modaliteiten</vt:lpstr>
      <vt:lpstr>Modaliteiten</vt:lpstr>
      <vt:lpstr>Modaliteiten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Project: CT Reconstruction</dc:title>
  <dc:creator>Lode Jorissen</dc:creator>
  <cp:lastModifiedBy>Lode Jorissen</cp:lastModifiedBy>
  <cp:revision>4</cp:revision>
  <dcterms:created xsi:type="dcterms:W3CDTF">2024-11-08T13:09:14Z</dcterms:created>
  <dcterms:modified xsi:type="dcterms:W3CDTF">2025-11-03T15:30:28Z</dcterms:modified>
</cp:coreProperties>
</file>

<file path=docProps/thumbnail.jpeg>
</file>